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1DFEA-462F-4207-995E-16BC1862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249" y="400553"/>
            <a:ext cx="10574763" cy="105631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 job d'été idéal pour découvrir le métier d’AGENT D’ACCUEIL TOURISTIQUE ET CULTUREL !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95C327-A716-47FD-A788-ED2B5F4D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83" y="1340522"/>
            <a:ext cx="11121075" cy="18603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Agent d'accueil à temps partiel </a:t>
            </a:r>
          </a:p>
          <a:p>
            <a:pPr algn="ctr"/>
            <a:r>
              <a:rPr lang="fr-FR" b="1" dirty="0">
                <a:solidFill>
                  <a:srgbClr val="9A5912"/>
                </a:solidFill>
              </a:rPr>
              <a:t>Au point info tourisme / AU CHALET DES TOURBIERES</a:t>
            </a:r>
          </a:p>
          <a:p>
            <a:pPr algn="ctr"/>
            <a:r>
              <a:rPr lang="fr-FR" b="1" dirty="0">
                <a:solidFill>
                  <a:srgbClr val="9A5912"/>
                </a:solidFill>
              </a:rPr>
              <a:t> et à la médiathèque intercommunale </a:t>
            </a:r>
            <a:r>
              <a:rPr lang="fr-FR" b="1" dirty="0" err="1">
                <a:solidFill>
                  <a:srgbClr val="9A5912"/>
                </a:solidFill>
              </a:rPr>
              <a:t>frasne</a:t>
            </a:r>
            <a:r>
              <a:rPr lang="fr-FR" b="1" dirty="0">
                <a:solidFill>
                  <a:srgbClr val="9A5912"/>
                </a:solidFill>
              </a:rPr>
              <a:t>- drugeon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148BBC-1964-4FD4-808D-6F373B98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6" y="2821489"/>
            <a:ext cx="3678345" cy="268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6F8270-1052-407B-A0BC-30CAE893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70" y="2821491"/>
            <a:ext cx="3674262" cy="276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E2A3A4-FCE2-454E-8EB1-A80833C44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63" y="5299161"/>
            <a:ext cx="2239274" cy="947635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335EB75-C352-4266-9ECA-8B16975B9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8321" y="2840323"/>
            <a:ext cx="3967460" cy="3281344"/>
          </a:xfrm>
        </p:spPr>
        <p:txBody>
          <a:bodyPr>
            <a:normAutofit/>
          </a:bodyPr>
          <a:lstStyle/>
          <a:p>
            <a:r>
              <a:rPr lang="fr-FR" dirty="0"/>
              <a:t>Poste basé à Frasne.</a:t>
            </a:r>
          </a:p>
          <a:p>
            <a:r>
              <a:rPr lang="fr-FR" dirty="0"/>
              <a:t>Durée : 5 semaines</a:t>
            </a:r>
            <a:br>
              <a:rPr lang="fr-FR" dirty="0"/>
            </a:br>
            <a:r>
              <a:rPr lang="fr-FR" dirty="0"/>
              <a:t>Du 20 juillet au 21 août 2020</a:t>
            </a:r>
          </a:p>
          <a:p>
            <a:r>
              <a:rPr lang="fr-FR" dirty="0"/>
              <a:t>21h hebdomadaires : accueil du public / communication / inscriptions aux animations</a:t>
            </a:r>
          </a:p>
          <a:p>
            <a:r>
              <a:rPr lang="fr-FR" dirty="0"/>
              <a:t>Rémunération SMIC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604211-CF00-4CF5-8298-782A9FA84008}"/>
              </a:ext>
            </a:extLst>
          </p:cNvPr>
          <p:cNvSpPr/>
          <p:nvPr/>
        </p:nvSpPr>
        <p:spPr>
          <a:xfrm>
            <a:off x="1770701" y="6187529"/>
            <a:ext cx="843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Offre d’emploi sur le site www.frasnedrugeon-cfd.fr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Envoi des candidatures avant le 13 mai 2021 à b.staszak@frasnedrugeon-cfd.fr</a:t>
            </a:r>
          </a:p>
        </p:txBody>
      </p:sp>
    </p:spTree>
    <p:extLst>
      <p:ext uri="{BB962C8B-B14F-4D97-AF65-F5344CB8AC3E}">
        <p14:creationId xmlns:p14="http://schemas.microsoft.com/office/powerpoint/2010/main" val="28719120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45</TotalTime>
  <Words>93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Galerie</vt:lpstr>
      <vt:lpstr>Un job d'été idéal pour découvrir le métier d’AGENT D’ACCUEIL TOURISTIQUE ET CULTUREL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Mylene Garanto</dc:creator>
  <cp:lastModifiedBy>Blandine Staszak</cp:lastModifiedBy>
  <cp:revision>8</cp:revision>
  <dcterms:created xsi:type="dcterms:W3CDTF">2020-04-14T13:18:13Z</dcterms:created>
  <dcterms:modified xsi:type="dcterms:W3CDTF">2021-04-14T10:34:12Z</dcterms:modified>
</cp:coreProperties>
</file>